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60" r:id="rId6"/>
    <p:sldId id="285" r:id="rId7"/>
    <p:sldId id="259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classrooms/58952610-machine-learning-eel-4930-spring-2020" TargetMode="External"/><Relationship Id="rId2" Type="http://schemas.openxmlformats.org/officeDocument/2006/relationships/hyperlink" Target="https://ufl.instructure.com/courses/38741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11:40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</a:t>
            </a:r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Canvas: will be used as a communication channel and to post grades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https://ufl.instructure.com/courses/387418</a:t>
            </a:r>
            <a:endParaRPr lang="en-US" dirty="0"/>
          </a:p>
          <a:p>
            <a:pPr marL="470916" lvl="1" indent="-342900">
              <a:buFont typeface="+mj-lt"/>
              <a:buAutoNum type="arabicPeriod"/>
            </a:pPr>
            <a:r>
              <a:rPr lang="en-US" dirty="0"/>
              <a:t>GitHub: will be used to post all course materials (lectures, assignments &amp; project groups)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3"/>
              </a:rPr>
              <a:t>https://classroom.github.com/classrooms/58952610-machine-learning-eel-4930-spring-2020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Lecture materials and code examples presented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Organization “MachineLearning-S20” in order to access course materials.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 Wednesday we will make sure our work environments are running smoothly and have our very first coding assignment.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1281</Words>
  <Application>Microsoft Office PowerPoint</Application>
  <PresentationFormat>Widescreen</PresentationFormat>
  <Paragraphs>303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Textbooks &amp; Software - required</vt:lpstr>
      <vt:lpstr>Textbooks - recommended</vt:lpstr>
      <vt:lpstr>Course Website: Canvas &amp; GitHUB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78</cp:revision>
  <dcterms:created xsi:type="dcterms:W3CDTF">2019-07-24T18:55:17Z</dcterms:created>
  <dcterms:modified xsi:type="dcterms:W3CDTF">2019-12-18T17:35:02Z</dcterms:modified>
</cp:coreProperties>
</file>